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61" r:id="rId2"/>
    <p:sldId id="262" r:id="rId3"/>
    <p:sldId id="263" r:id="rId4"/>
    <p:sldId id="264" r:id="rId5"/>
    <p:sldId id="266" r:id="rId6"/>
    <p:sldId id="265" r:id="rId7"/>
    <p:sldId id="267" r:id="rId8"/>
    <p:sldId id="268" r:id="rId9"/>
    <p:sldId id="27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05-Mar-18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02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05-Mar-18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9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05-Mar-18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43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05-Mar-18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619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05-Mar-18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49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05-Mar-18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919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05-Mar-18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089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05-Mar-18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81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05-Mar-18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84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05-Mar-18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49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05-Mar-18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08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05-Mar-18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37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 smtClean="0"/>
              <a:t>Radial </a:t>
            </a:r>
            <a:r>
              <a:rPr lang="en-US" b="1" dirty="0"/>
              <a:t>Flow of </a:t>
            </a:r>
            <a:r>
              <a:rPr lang="en-US" b="1" dirty="0" smtClean="0"/>
              <a:t>Incompressible </a:t>
            </a:r>
            <a:r>
              <a:rPr lang="en-US" b="1" dirty="0"/>
              <a:t>Fluids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37299" y="1294800"/>
            <a:ext cx="3382536" cy="267830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6589" y="3973103"/>
            <a:ext cx="7600950" cy="269557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8101" y="2743200"/>
            <a:ext cx="57245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75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385" y="320210"/>
            <a:ext cx="10515600" cy="4351338"/>
          </a:xfrm>
        </p:spPr>
        <p:txBody>
          <a:bodyPr/>
          <a:lstStyle/>
          <a:p>
            <a:r>
              <a:rPr lang="da-DK" dirty="0" smtClean="0"/>
              <a:t>Area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385" y="872972"/>
            <a:ext cx="4143375" cy="7715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4369" y="434666"/>
            <a:ext cx="552450" cy="323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385" y="1959134"/>
            <a:ext cx="1390650" cy="4762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64369" y="1992471"/>
            <a:ext cx="933450" cy="4095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4385" y="2783358"/>
            <a:ext cx="3629025" cy="11049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1997" y="3754929"/>
            <a:ext cx="7362825" cy="9620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4385" y="4962508"/>
            <a:ext cx="374332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919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4349" y="298740"/>
            <a:ext cx="7943850" cy="34575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9139" y="4001641"/>
            <a:ext cx="2143125" cy="533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8151" y="4535041"/>
            <a:ext cx="2705100" cy="895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5180" y="5430391"/>
            <a:ext cx="786765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210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7241" y="833477"/>
            <a:ext cx="7600950" cy="423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617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70153"/>
            <a:ext cx="5667375" cy="18859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0327" y="2466393"/>
            <a:ext cx="7458075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022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8246" y="933527"/>
            <a:ext cx="8611813" cy="4965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905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Radial Flow of Slightly Compressible Fluids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0790" y="1690688"/>
            <a:ext cx="7200900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389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4484" y="953062"/>
            <a:ext cx="7524750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018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5192" y="677048"/>
            <a:ext cx="7932553" cy="510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566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3106</TotalTime>
  <Words>12</Words>
  <Application>Microsoft Office PowerPoint</Application>
  <PresentationFormat>Widescreen</PresentationFormat>
  <Paragraphs>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Radial Flow of Incompressible Fluids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Radial Flow of Slightly Compressible Fluids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Reservoir Engineering</dc:title>
  <dc:creator>ahmed pc</dc:creator>
  <cp:lastModifiedBy>ahmed pc</cp:lastModifiedBy>
  <cp:revision>230</cp:revision>
  <dcterms:created xsi:type="dcterms:W3CDTF">2017-02-06T11:10:14Z</dcterms:created>
  <dcterms:modified xsi:type="dcterms:W3CDTF">2018-03-05T17:08:34Z</dcterms:modified>
</cp:coreProperties>
</file>